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59" r:id="rId7"/>
    <p:sldId id="260" r:id="rId8"/>
    <p:sldId id="265" r:id="rId9"/>
    <p:sldId id="261" r:id="rId10"/>
    <p:sldId id="262" r:id="rId11"/>
    <p:sldId id="266" r:id="rId12"/>
    <p:sldId id="263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700808"/>
            <a:ext cx="5324128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Наши земляки 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Герои Советского Союза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56792"/>
            <a:ext cx="13746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2"/>
          <p:cNvSpPr txBox="1"/>
          <p:nvPr/>
        </p:nvSpPr>
        <p:spPr>
          <a:xfrm>
            <a:off x="5652120" y="5117095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/>
              <a:t>МОУ </a:t>
            </a:r>
            <a:r>
              <a:rPr lang="ru-RU" sz="1200" b="1" dirty="0" err="1" smtClean="0"/>
              <a:t>Байновская</a:t>
            </a:r>
            <a:r>
              <a:rPr lang="ru-RU" sz="1200" b="1" dirty="0" smtClean="0"/>
              <a:t> СОШ</a:t>
            </a:r>
          </a:p>
          <a:p>
            <a:pPr algn="r"/>
            <a:r>
              <a:rPr lang="ru-RU" sz="1200" b="1" dirty="0" smtClean="0"/>
              <a:t>Урок мужества</a:t>
            </a:r>
          </a:p>
          <a:p>
            <a:pPr algn="r"/>
            <a:r>
              <a:rPr lang="ru-RU" sz="1200" b="1" dirty="0" smtClean="0"/>
              <a:t>Автор Бабкина Тамара Георгиевна,</a:t>
            </a:r>
          </a:p>
          <a:p>
            <a:pPr algn="r"/>
            <a:r>
              <a:rPr lang="ru-RU" sz="1200" b="1" dirty="0"/>
              <a:t>з</a:t>
            </a:r>
            <a:r>
              <a:rPr lang="ru-RU" sz="1200" b="1" dirty="0" smtClean="0"/>
              <a:t>ав. школьным музеем</a:t>
            </a:r>
            <a:endParaRPr lang="ru-RU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91" y="3683336"/>
            <a:ext cx="1728192" cy="24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31548"/>
            <a:ext cx="1673225" cy="22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5" y="908720"/>
            <a:ext cx="1728192" cy="258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1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13367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/>
              <a:t>В июле 1946 г. старший лейтенант </a:t>
            </a:r>
            <a:r>
              <a:rPr lang="ru-RU" sz="2000" dirty="0" err="1"/>
              <a:t>Перепечин</a:t>
            </a:r>
            <a:r>
              <a:rPr lang="ru-RU" sz="2000" dirty="0"/>
              <a:t> ушел в запас. Жил в </a:t>
            </a:r>
            <a:r>
              <a:rPr lang="ru-RU" sz="2000" dirty="0" err="1"/>
              <a:t>Богдановичском</a:t>
            </a:r>
            <a:r>
              <a:rPr lang="ru-RU" sz="2000" dirty="0"/>
              <a:t> районе. Работал заведующим избой-читальней и председателем </a:t>
            </a:r>
            <a:r>
              <a:rPr lang="ru-RU" sz="2000" dirty="0" err="1"/>
              <a:t>Билейского</a:t>
            </a:r>
            <a:r>
              <a:rPr lang="ru-RU" sz="2000" dirty="0"/>
              <a:t> сельского совета, затем - заместителем председателя Богдановичского городского совета и заведующим отделом городского коммунального хозяйства.</a:t>
            </a:r>
          </a:p>
        </p:txBody>
      </p:sp>
      <p:pic>
        <p:nvPicPr>
          <p:cNvPr id="4" name="Рисунок 3" descr="C:\Users\Ольга\Desktop\Герои земляки\getimage.jpgвстреча однополчан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73" y="2029490"/>
            <a:ext cx="6543295" cy="3967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85" y="494116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1980 г. Встреча однополчан.  </a:t>
            </a:r>
            <a:r>
              <a:rPr lang="ru-RU" dirty="0" err="1"/>
              <a:t>Перепечин</a:t>
            </a:r>
            <a:r>
              <a:rPr lang="ru-RU" dirty="0"/>
              <a:t> П.М. стоит второй слева.</a:t>
            </a:r>
          </a:p>
        </p:txBody>
      </p:sp>
    </p:spTree>
    <p:extLst>
      <p:ext uri="{BB962C8B-B14F-4D97-AF65-F5344CB8AC3E}">
        <p14:creationId xmlns:p14="http://schemas.microsoft.com/office/powerpoint/2010/main" val="13810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190" y="5517232"/>
            <a:ext cx="8229600" cy="464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 smtClean="0"/>
              <a:t>Встреча со школьниками в с. </a:t>
            </a:r>
            <a:r>
              <a:rPr lang="ru-RU" sz="2000" i="1" dirty="0" err="1" smtClean="0"/>
              <a:t>Билейка</a:t>
            </a:r>
            <a:endParaRPr lang="ru-RU" sz="2000" i="1" dirty="0"/>
          </a:p>
        </p:txBody>
      </p:sp>
      <p:pic>
        <p:nvPicPr>
          <p:cNvPr id="5122" name="Picture 2" descr="C:\Users\Ольга\Desktop\МОЕ 2\Герои земляки\в школе Верхняя Пайв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2" y="404664"/>
            <a:ext cx="8592924" cy="51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764704"/>
            <a:ext cx="4572000" cy="5324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Награжден орденами Ленина (10 января 1944 г.), Красной Звезды (30 октября 1943 г.), медалями, в том числе чехословацкой медалью «За храбрость». Медалями «За победу над Германией», «За доблестный труд в ознаменование 100-летия со дня рождения В. И. Ленина», «50-летие Советской Армии», «20-летие Победы в Великой Отечественной войне 1941-1945 гг</a:t>
            </a:r>
            <a:r>
              <a:rPr lang="ru-RU" sz="2000" dirty="0" smtClean="0"/>
              <a:t>.».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600" dirty="0"/>
              <a:t>Петр </a:t>
            </a:r>
            <a:r>
              <a:rPr lang="ru-RU" sz="2600" dirty="0" err="1"/>
              <a:t>Мартынович</a:t>
            </a:r>
            <a:r>
              <a:rPr lang="ru-RU" sz="2600" dirty="0"/>
              <a:t> </a:t>
            </a:r>
            <a:r>
              <a:rPr lang="ru-RU" sz="2600" dirty="0" err="1"/>
              <a:t>Перепечин</a:t>
            </a:r>
            <a:r>
              <a:rPr lang="ru-RU" sz="2600" dirty="0"/>
              <a:t> является почетным гражданином города Богдановича.  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Умер 3 декабря 1982 года.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099" name="Picture 3" descr="C:\Users\Ольга\Desktop\МОЕ 2\Герои земляки\PerepechinPetrMartyn_G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7"/>
            <a:ext cx="3600400" cy="518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476" y="980727"/>
            <a:ext cx="716150" cy="1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7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476672"/>
            <a:ext cx="7488832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4713" y="1700808"/>
            <a:ext cx="5338936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Герой Советского Союза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err="1" smtClean="0">
                <a:solidFill>
                  <a:srgbClr val="C00000"/>
                </a:solidFill>
              </a:rPr>
              <a:t>Перепечин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Петр </a:t>
            </a:r>
            <a:r>
              <a:rPr lang="ru-RU" b="1" dirty="0" err="1" smtClean="0">
                <a:solidFill>
                  <a:srgbClr val="C00000"/>
                </a:solidFill>
              </a:rPr>
              <a:t>Мартынович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Ольга\Desktop\МОЕ 2\Герои земляки\perepech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33426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371703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02.01.1915 - 03.12.1982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793472" cy="149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8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1857388" cy="279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8860" y="928670"/>
            <a:ext cx="450059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Перепечин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Петр </a:t>
            </a:r>
            <a:r>
              <a:rPr lang="ru-RU" sz="2800" b="1" dirty="0" err="1"/>
              <a:t>Мартынович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000" b="1" dirty="0" smtClean="0"/>
              <a:t>Родился  2 января 1915г. в </a:t>
            </a:r>
            <a:r>
              <a:rPr lang="ru-RU" sz="2000" b="1" dirty="0"/>
              <a:t>с. Верх-</a:t>
            </a:r>
            <a:r>
              <a:rPr lang="ru-RU" sz="2000" b="1" dirty="0" err="1"/>
              <a:t>Пайва</a:t>
            </a:r>
            <a:r>
              <a:rPr lang="ru-RU" sz="2000" b="1" dirty="0"/>
              <a:t> Алтайского края в крестьянской семье. Окончил 5 классов. Жил в городе Киселёвске Кемеровской области. Работал  горнорабочим, в шахте на погрузке вагонов, в отделе треста столовых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r>
              <a:rPr lang="ru-RU" sz="2000" b="1" dirty="0"/>
              <a:t>С 1936 по 1938 г. проходил срочную военную службу. Окончил школу младших командиров. В 1938 г. принимал участие в боях в районе озера Хасан. </a:t>
            </a:r>
            <a:endParaRPr lang="ru-RU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2844" y="450057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Фото военных лет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2051" name="Picture 3" descr="C:\Users\Ольга\Desktop\МОЕ 2\Герои земляки\PerepechinPetrMartyn_bust_VerhPayv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76" y="285728"/>
            <a:ext cx="1723034" cy="33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68909" y="3748776"/>
            <a:ext cx="257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Бюст на родине Героя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 в с</a:t>
            </a:r>
            <a:r>
              <a:rPr lang="ru-RU" b="1" i="1" dirty="0">
                <a:solidFill>
                  <a:schemeClr val="tx2"/>
                </a:solidFill>
              </a:rPr>
              <a:t>. Верх-</a:t>
            </a:r>
            <a:r>
              <a:rPr lang="ru-RU" b="1" i="1" dirty="0" err="1">
                <a:solidFill>
                  <a:schemeClr val="tx2"/>
                </a:solidFill>
              </a:rPr>
              <a:t>Пайва</a:t>
            </a:r>
            <a:r>
              <a:rPr lang="ru-RU" b="1" i="1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166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64719"/>
            <a:ext cx="45720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386"/>
          <a:stretch/>
        </p:blipFill>
        <p:spPr bwMode="auto">
          <a:xfrm>
            <a:off x="4395" y="3348832"/>
            <a:ext cx="3991944" cy="288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42" r="17000"/>
          <a:stretch/>
        </p:blipFill>
        <p:spPr bwMode="auto">
          <a:xfrm>
            <a:off x="4343400" y="7135"/>
            <a:ext cx="4605603" cy="337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963743"/>
            <a:ext cx="41304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Повторно призван в армию в 1939 году в связи с советско-финляндской войной. Службу проходил в запасном лыжном стрелковом батальоне.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239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1180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b="1" dirty="0"/>
              <a:t>В мае 1941 г. призван в третий раз. В октябре 1941 г. окончил ускоренный курс Новосибирского военного пехотного училища, после чего младший лейтенант </a:t>
            </a:r>
            <a:r>
              <a:rPr lang="ru-RU" sz="2000" b="1" dirty="0" err="1"/>
              <a:t>Перепечин</a:t>
            </a:r>
            <a:r>
              <a:rPr lang="ru-RU" sz="2000" b="1" dirty="0"/>
              <a:t> начинает службу в действующей армии.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13953" r="3571" b="4941"/>
          <a:stretch/>
        </p:blipFill>
        <p:spPr bwMode="auto">
          <a:xfrm>
            <a:off x="1619672" y="1988840"/>
            <a:ext cx="6333594" cy="398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7164288" y="2564904"/>
            <a:ext cx="144016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2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0587" y="908720"/>
            <a:ext cx="3932237" cy="5184576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При освобождении города Малоярославец Калужской области 2 января 1942 г. Петр </a:t>
            </a:r>
            <a:r>
              <a:rPr lang="ru-RU" sz="2000" b="1" dirty="0" err="1"/>
              <a:t>Мартынович</a:t>
            </a:r>
            <a:r>
              <a:rPr lang="ru-RU" sz="2000" b="1" dirty="0"/>
              <a:t> был тяжело ранен в грудь и эвакуирован в тыловой госпиталь в Челябинскую область. После выписки из госпиталя в апреле 1942 г. был направлен в 167-ю Сумскую Краснознаменную стрелковую дивизию, части которой формировались в Свердловской области, и назначен командиром роты противотанковых ружей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465-го </a:t>
            </a:r>
            <a:r>
              <a:rPr lang="ru-RU" sz="2000" b="1" dirty="0"/>
              <a:t>стрелкового полка.</a:t>
            </a:r>
          </a:p>
        </p:txBody>
      </p:sp>
      <p:pic>
        <p:nvPicPr>
          <p:cNvPr id="4" name="Рисунок 3" descr="http://oren-pred.ru/images/org/foto_0189_org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33"/>
          <a:stretch/>
        </p:blipFill>
        <p:spPr bwMode="auto">
          <a:xfrm>
            <a:off x="163149" y="1316494"/>
            <a:ext cx="4791075" cy="4564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66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egchel.ru/uploads/posts/2015-08/medium/1440588672_0dwdg83w-v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/>
          <a:stretch/>
        </p:blipFill>
        <p:spPr bwMode="auto">
          <a:xfrm>
            <a:off x="251520" y="1877591"/>
            <a:ext cx="5196341" cy="43862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13" y="714356"/>
            <a:ext cx="8974787" cy="13681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b="1" dirty="0"/>
              <a:t>29 сентября 1943 г. его рота под огнем противника форсировала реку Днепр севернее села </a:t>
            </a:r>
            <a:r>
              <a:rPr lang="ru-RU" sz="2900" b="1" dirty="0" err="1"/>
              <a:t>Лютеж</a:t>
            </a:r>
            <a:r>
              <a:rPr lang="ru-RU" sz="2900" b="1" dirty="0"/>
              <a:t> (ныне </a:t>
            </a:r>
            <a:r>
              <a:rPr lang="ru-RU" sz="2900" b="1" dirty="0" err="1"/>
              <a:t>Вышгородский</a:t>
            </a:r>
            <a:r>
              <a:rPr lang="ru-RU" sz="2900" b="1" dirty="0"/>
              <a:t> район Киевской области, Украина). Закрепившись на захваченном рубеже, стрелки в течение недели стойко отражали контратаки противника</a:t>
            </a:r>
            <a:r>
              <a:rPr lang="ru-RU" sz="2900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sz="2900" b="1" dirty="0" smtClean="0"/>
              <a:t> </a:t>
            </a:r>
            <a:r>
              <a:rPr lang="ru-RU" sz="2900" b="1" dirty="0"/>
              <a:t>Приказом командира дивизии Петр </a:t>
            </a:r>
            <a:r>
              <a:rPr lang="ru-RU" sz="2900" b="1" dirty="0" err="1"/>
              <a:t>Перепечин</a:t>
            </a:r>
            <a:r>
              <a:rPr lang="ru-RU" sz="2900" b="1" dirty="0"/>
              <a:t> был награжден орденом Красной Звезды</a:t>
            </a:r>
            <a:r>
              <a:rPr lang="ru-RU" sz="2900" b="1" dirty="0" smtClean="0"/>
              <a:t>. </a:t>
            </a:r>
            <a:r>
              <a:rPr lang="ru-RU" sz="2900" dirty="0" smtClean="0"/>
              <a:t> </a:t>
            </a:r>
            <a:r>
              <a:rPr lang="ru-RU" sz="2000" dirty="0" smtClean="0"/>
              <a:t>                                                                                             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3573016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Особо отличился при </a:t>
            </a:r>
            <a:r>
              <a:rPr lang="ru-RU" b="1" dirty="0" smtClean="0"/>
              <a:t>                                                                                       </a:t>
            </a:r>
            <a:r>
              <a:rPr lang="ru-RU" b="1" dirty="0"/>
              <a:t>освобождении </a:t>
            </a:r>
            <a:r>
              <a:rPr lang="ru-RU" b="1" dirty="0" smtClean="0"/>
              <a:t>г. Киева.</a:t>
            </a:r>
          </a:p>
          <a:p>
            <a:r>
              <a:rPr lang="ru-RU" b="1" dirty="0" smtClean="0"/>
              <a:t> </a:t>
            </a:r>
            <a:r>
              <a:rPr lang="ru-RU" b="1" dirty="0"/>
              <a:t>3 ноября 1943 г. рота Петра </a:t>
            </a:r>
            <a:r>
              <a:rPr lang="ru-RU" b="1" dirty="0" err="1"/>
              <a:t>Перепечина</a:t>
            </a:r>
            <a:r>
              <a:rPr lang="ru-RU" b="1" dirty="0"/>
              <a:t> прорвала оборону противника и, преодолевая один рубеж за другим, за день продвинулась на 12 </a:t>
            </a:r>
            <a:r>
              <a:rPr lang="ru-RU" b="1" dirty="0" smtClean="0"/>
              <a:t>км., </a:t>
            </a:r>
            <a:r>
              <a:rPr lang="ru-RU" b="1" dirty="0"/>
              <a:t>обходя Киев с севера.</a:t>
            </a:r>
          </a:p>
        </p:txBody>
      </p:sp>
      <p:pic>
        <p:nvPicPr>
          <p:cNvPr id="3074" name="Picture 2" descr="C:\Users\Ольга\Desktop\МОЕ 2\Герои земляки\award10-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39"/>
            <a:ext cx="1627763" cy="15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949280"/>
            <a:ext cx="3312368" cy="43204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Форсирование Днепра</a:t>
            </a:r>
            <a:endParaRPr lang="ru-RU" sz="2000" dirty="0"/>
          </a:p>
        </p:txBody>
      </p:sp>
      <p:pic>
        <p:nvPicPr>
          <p:cNvPr id="4" name="Объект 3" descr="http://chaint.ru.images.1c-bitrix-cdn.ru/upload/iblock/f42/f42e588f83ce1ce1e99e991167a1c633.jpeg?14291671807640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t="14521"/>
          <a:stretch/>
        </p:blipFill>
        <p:spPr bwMode="auto">
          <a:xfrm>
            <a:off x="179512" y="116632"/>
            <a:ext cx="8856984" cy="5832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35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7536" y="836712"/>
            <a:ext cx="4032448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2400" dirty="0"/>
              <a:t>Указом Президиума Верховного Совета СССР от 10 января 1944 г. за образцовое выполнение боевых заданий командования на фронте борьбы с немецкими захватчиками и проявленные при этом отвагу и геройство старшему лейтенанту </a:t>
            </a:r>
            <a:r>
              <a:rPr lang="ru-RU" sz="2400" b="1" dirty="0" err="1" smtClean="0"/>
              <a:t>Перепечину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Петру </a:t>
            </a:r>
            <a:r>
              <a:rPr lang="ru-RU" sz="2400" b="1" dirty="0" err="1"/>
              <a:t>Мартыновичу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dirty="0" smtClean="0"/>
              <a:t>присвоено звание</a:t>
            </a:r>
          </a:p>
          <a:p>
            <a:pPr marL="0" indent="0" algn="ctr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Героя Советского Союза 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dirty="0" smtClean="0"/>
              <a:t>с </a:t>
            </a:r>
            <a:r>
              <a:rPr lang="ru-RU" sz="2400" dirty="0"/>
              <a:t>вручением ордена Ленина и медали «Золотая Звезда».</a:t>
            </a:r>
          </a:p>
        </p:txBody>
      </p:sp>
      <p:pic>
        <p:nvPicPr>
          <p:cNvPr id="4" name="Рисунок 3" descr="C:\Users\Ольга\Desktop\0000039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2491" r="2167" b="30197"/>
          <a:stretch/>
        </p:blipFill>
        <p:spPr bwMode="auto">
          <a:xfrm>
            <a:off x="0" y="214314"/>
            <a:ext cx="5072066" cy="6143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1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511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Наши земляки   Герои Советского Союза  </vt:lpstr>
      <vt:lpstr>Герой Советского Союза  Перепечин  Петр Мартынович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Форсирование Днепра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Советского Союза  наши земляки</dc:title>
  <dc:creator>Ольга</dc:creator>
  <cp:lastModifiedBy>admin</cp:lastModifiedBy>
  <cp:revision>30</cp:revision>
  <dcterms:created xsi:type="dcterms:W3CDTF">2016-12-09T16:53:10Z</dcterms:created>
  <dcterms:modified xsi:type="dcterms:W3CDTF">2020-05-07T04:49:20Z</dcterms:modified>
</cp:coreProperties>
</file>