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7" r:id="rId4"/>
    <p:sldId id="268" r:id="rId5"/>
    <p:sldId id="271" r:id="rId6"/>
    <p:sldId id="269" r:id="rId7"/>
    <p:sldId id="270" r:id="rId8"/>
    <p:sldId id="272" r:id="rId9"/>
    <p:sldId id="279" r:id="rId10"/>
    <p:sldId id="273" r:id="rId11"/>
    <p:sldId id="281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5324128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Наши земляки 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Герои Советского Союза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3746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5652120" y="511709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/>
              <a:t>МОУ </a:t>
            </a:r>
            <a:r>
              <a:rPr lang="ru-RU" sz="1200" b="1" dirty="0" err="1" smtClean="0"/>
              <a:t>Байновская</a:t>
            </a:r>
            <a:r>
              <a:rPr lang="ru-RU" sz="1200" b="1" dirty="0" smtClean="0"/>
              <a:t> СОШ</a:t>
            </a:r>
          </a:p>
          <a:p>
            <a:pPr algn="r"/>
            <a:r>
              <a:rPr lang="ru-RU" sz="1200" b="1" dirty="0" smtClean="0"/>
              <a:t>Урок мужества</a:t>
            </a:r>
          </a:p>
          <a:p>
            <a:pPr algn="r"/>
            <a:r>
              <a:rPr lang="ru-RU" sz="1200" b="1" dirty="0" smtClean="0"/>
              <a:t>Автор Бабкина Тамара Георгиевна,</a:t>
            </a:r>
          </a:p>
          <a:p>
            <a:pPr algn="r"/>
            <a:r>
              <a:rPr lang="ru-RU" sz="1200" b="1" dirty="0"/>
              <a:t>з</a:t>
            </a:r>
            <a:r>
              <a:rPr lang="ru-RU" sz="1200" b="1" dirty="0" smtClean="0"/>
              <a:t>ав. школьным музеем</a:t>
            </a:r>
            <a:endParaRPr lang="ru-RU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91" y="3683336"/>
            <a:ext cx="1728192" cy="24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31548"/>
            <a:ext cx="1673225" cy="22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5" y="908720"/>
            <a:ext cx="1728192" cy="258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1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МОЕ 2\Герои земляки\Purgin_KSmemdosSverd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t="4029" r="8914" b="6254"/>
          <a:stretch/>
        </p:blipFill>
        <p:spPr bwMode="auto">
          <a:xfrm>
            <a:off x="6380354" y="474840"/>
            <a:ext cx="2563850" cy="369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377" y="3982881"/>
            <a:ext cx="8702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/>
              <a:t>Награды</a:t>
            </a:r>
            <a:r>
              <a:rPr lang="ru-RU" sz="2000" dirty="0"/>
              <a:t>:  Медаль «Золотая Звезда»;  орден Ленина;</a:t>
            </a:r>
          </a:p>
          <a:p>
            <a:r>
              <a:rPr lang="ru-RU" sz="2000" u="sng" dirty="0" smtClean="0"/>
              <a:t>Увековечивание памяти   </a:t>
            </a:r>
            <a:r>
              <a:rPr lang="ru-RU" sz="2000" dirty="0" smtClean="0"/>
              <a:t> </a:t>
            </a:r>
            <a:r>
              <a:rPr lang="ru-RU" sz="2000" dirty="0" err="1" smtClean="0"/>
              <a:t>Пургина</a:t>
            </a:r>
            <a:r>
              <a:rPr lang="ru-RU" sz="2000" dirty="0" smtClean="0"/>
              <a:t> Кузьмы Степановича:</a:t>
            </a:r>
          </a:p>
          <a:p>
            <a:r>
              <a:rPr lang="ru-RU" sz="2000" dirty="0" smtClean="0"/>
              <a:t> Именем </a:t>
            </a:r>
            <a:r>
              <a:rPr lang="ru-RU" sz="2000" dirty="0"/>
              <a:t>К. </a:t>
            </a:r>
            <a:r>
              <a:rPr lang="ru-RU" sz="2000" dirty="0" err="1"/>
              <a:t>Пургина</a:t>
            </a:r>
            <a:r>
              <a:rPr lang="ru-RU" sz="2000" dirty="0"/>
              <a:t>  названы улицы в городе Богданович и с. Троицком  Свердловской </a:t>
            </a:r>
            <a:r>
              <a:rPr lang="ru-RU" sz="2000" dirty="0" smtClean="0"/>
              <a:t>области.</a:t>
            </a:r>
          </a:p>
          <a:p>
            <a:r>
              <a:rPr lang="ru-RU" sz="2000" dirty="0" smtClean="0"/>
              <a:t>      </a:t>
            </a:r>
            <a:r>
              <a:rPr lang="ru-RU" sz="2000" dirty="0"/>
              <a:t>В память о Герое Советского Союза К. </a:t>
            </a:r>
            <a:r>
              <a:rPr lang="ru-RU" sz="2000" dirty="0" err="1"/>
              <a:t>Пургине</a:t>
            </a:r>
            <a:r>
              <a:rPr lang="ru-RU" sz="2000" dirty="0"/>
              <a:t> на здании </a:t>
            </a:r>
            <a:r>
              <a:rPr lang="ru-RU" sz="2000" dirty="0" err="1" smtClean="0"/>
              <a:t>железнодо</a:t>
            </a:r>
            <a:r>
              <a:rPr lang="ru-RU" sz="2000" dirty="0" smtClean="0"/>
              <a:t>- </a:t>
            </a:r>
            <a:r>
              <a:rPr lang="ru-RU" sz="2000" dirty="0" err="1" smtClean="0"/>
              <a:t>рожной</a:t>
            </a:r>
            <a:r>
              <a:rPr lang="ru-RU" sz="2000" dirty="0" smtClean="0"/>
              <a:t> </a:t>
            </a:r>
            <a:r>
              <a:rPr lang="ru-RU" sz="2000" dirty="0"/>
              <a:t>станции Богданович Свердловской железной дороги установлена мемориальная доска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dirty="0"/>
              <a:t>     </a:t>
            </a:r>
          </a:p>
        </p:txBody>
      </p:sp>
      <p:pic>
        <p:nvPicPr>
          <p:cNvPr id="9220" name="Picture 4" descr="http://netnado.ru/dokumenti-vdxc1/addfile-1/1_html_7dfb5df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" b="5789"/>
          <a:stretch/>
        </p:blipFill>
        <p:spPr bwMode="auto">
          <a:xfrm>
            <a:off x="395536" y="404664"/>
            <a:ext cx="4834678" cy="34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Рабочая\фото школа\школьные фото\кунавин Г.П\пробег Кунав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l="9804" t="29841" r="13725"/>
          <a:stretch>
            <a:fillRect/>
          </a:stretch>
        </p:blipFill>
        <p:spPr bwMode="auto">
          <a:xfrm>
            <a:off x="467544" y="692696"/>
            <a:ext cx="4109048" cy="56973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1752" y="1529095"/>
            <a:ext cx="3856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Ежегодно в ГО Богданович проводится легкоатлетический пробег </a:t>
            </a:r>
            <a:r>
              <a:rPr lang="ru-RU" sz="2400" b="1" dirty="0" err="1" smtClean="0"/>
              <a:t>Байны</a:t>
            </a:r>
            <a:r>
              <a:rPr lang="ru-RU" sz="2400" b="1" dirty="0" smtClean="0"/>
              <a:t>-Троицкое- Богданович</a:t>
            </a:r>
            <a:r>
              <a:rPr lang="ru-RU" sz="2400" b="1" smtClean="0"/>
              <a:t>, посвященный памяти </a:t>
            </a:r>
            <a:r>
              <a:rPr lang="ru-RU" sz="2400" b="1" dirty="0" smtClean="0"/>
              <a:t>нашим Героям-землякам </a:t>
            </a:r>
            <a:r>
              <a:rPr lang="ru-RU" sz="2400" b="1" dirty="0" err="1" smtClean="0"/>
              <a:t>Кунавину</a:t>
            </a:r>
            <a:r>
              <a:rPr lang="ru-RU" sz="2400" b="1" dirty="0" smtClean="0"/>
              <a:t> Г.П. и </a:t>
            </a:r>
            <a:r>
              <a:rPr lang="ru-RU" sz="2400" b="1" dirty="0" err="1" smtClean="0"/>
              <a:t>Пургину</a:t>
            </a:r>
            <a:r>
              <a:rPr lang="ru-RU" sz="2400" b="1" dirty="0" smtClean="0"/>
              <a:t> К.С.</a:t>
            </a:r>
            <a:endParaRPr lang="ru-RU" sz="24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528" y="6488668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3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476672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5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096524"/>
            <a:ext cx="489129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97" y="476672"/>
            <a:ext cx="973737" cy="183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309937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2598064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Герой Советского Союза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 err="1">
                <a:solidFill>
                  <a:srgbClr val="C00000"/>
                </a:solidFill>
              </a:rPr>
              <a:t>Пургин</a:t>
            </a:r>
            <a:r>
              <a:rPr lang="ru-RU" sz="4000" b="1" dirty="0">
                <a:solidFill>
                  <a:srgbClr val="C00000"/>
                </a:solidFill>
              </a:rPr>
              <a:t> Кузьма Степанович</a:t>
            </a:r>
          </a:p>
        </p:txBody>
      </p:sp>
    </p:spTree>
    <p:extLst>
      <p:ext uri="{BB962C8B-B14F-4D97-AF65-F5344CB8AC3E}">
        <p14:creationId xmlns:p14="http://schemas.microsoft.com/office/powerpoint/2010/main" val="26712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pobeda.cmvov.ru/img/heroes/70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5" r="3688"/>
          <a:stretch/>
        </p:blipFill>
        <p:spPr bwMode="auto">
          <a:xfrm>
            <a:off x="179512" y="1196752"/>
            <a:ext cx="2880320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1124744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Кузьма Степанович родился 29 октября  1903 году в крестьянской семье в с. Троицком. Русский. Член КПСС с 1944. </a:t>
            </a:r>
          </a:p>
          <a:p>
            <a:r>
              <a:rPr lang="ru-RU" dirty="0"/>
              <a:t>     Образование начальное. Трудовую деятельность начал в родном селе, затем работал на железной дороге, был бригадиром пути на станции Богданович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В </a:t>
            </a:r>
            <a:r>
              <a:rPr lang="ru-RU" dirty="0"/>
              <a:t>боях с </a:t>
            </a:r>
            <a:r>
              <a:rPr lang="ru-RU" dirty="0" smtClean="0"/>
              <a:t>немецко-фашистскими </a:t>
            </a:r>
            <a:r>
              <a:rPr lang="ru-RU" dirty="0"/>
              <a:t>захватчиками участвовал с августа 1942 года на Воронежском и Степном фронтах. Был командиром отделения связи 1848-го истребительно-противотанкового полка 30-й отдельной истребительно-противотанковой артиллерийской бригады Резерва Главного Командования.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0059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1728192"/>
          </a:xfrm>
        </p:spPr>
        <p:txBody>
          <a:bodyPr>
            <a:normAutofit fontScale="55000" lnSpcReduction="20000"/>
          </a:bodyPr>
          <a:lstStyle/>
          <a:p>
            <a:pPr marL="177800" indent="-177800"/>
            <a:r>
              <a:rPr lang="ru-RU" dirty="0"/>
              <a:t>Сержант К. </a:t>
            </a:r>
            <a:r>
              <a:rPr lang="ru-RU" dirty="0" err="1"/>
              <a:t>Пургин</a:t>
            </a:r>
            <a:r>
              <a:rPr lang="ru-RU" dirty="0"/>
              <a:t> одним из первых в полку при форсировании Днепра в ходе </a:t>
            </a:r>
            <a:r>
              <a:rPr lang="ru-RU" dirty="0" err="1" smtClean="0"/>
              <a:t>Нижнеднепровской</a:t>
            </a:r>
            <a:r>
              <a:rPr lang="ru-RU" dirty="0" smtClean="0"/>
              <a:t> </a:t>
            </a:r>
            <a:r>
              <a:rPr lang="ru-RU" dirty="0"/>
              <a:t>операции советских войск 26 сентября 1943 года переправился через </a:t>
            </a:r>
            <a:r>
              <a:rPr lang="ru-RU" dirty="0" smtClean="0"/>
              <a:t>р. </a:t>
            </a:r>
            <a:r>
              <a:rPr lang="ru-RU" dirty="0"/>
              <a:t>Днепр у села </a:t>
            </a:r>
            <a:r>
              <a:rPr lang="ru-RU" dirty="0" err="1"/>
              <a:t>Бородаевка</a:t>
            </a:r>
            <a:r>
              <a:rPr lang="ru-RU" dirty="0"/>
              <a:t> </a:t>
            </a:r>
            <a:r>
              <a:rPr lang="ru-RU" dirty="0" smtClean="0"/>
              <a:t>Верхнеднепровского </a:t>
            </a:r>
            <a:r>
              <a:rPr lang="ru-RU" dirty="0"/>
              <a:t>района Днепропетровской </a:t>
            </a:r>
            <a:r>
              <a:rPr lang="ru-RU" dirty="0" smtClean="0"/>
              <a:t>обл. </a:t>
            </a:r>
            <a:r>
              <a:rPr lang="ru-RU" dirty="0"/>
              <a:t>Украины и под сильным огнём гитлеровцев установил телефонную связь с </a:t>
            </a:r>
            <a:r>
              <a:rPr lang="ru-RU" dirty="0" smtClean="0"/>
              <a:t>батареей </a:t>
            </a:r>
            <a:r>
              <a:rPr lang="ru-RU" dirty="0"/>
              <a:t>на захваченном плацдарме. Оставался там и, при необходимости устраняя повреждения на линии, лично участвовал в отражении яростных контратак фашистов. </a:t>
            </a:r>
            <a:endParaRPr lang="ru-RU" dirty="0" smtClean="0"/>
          </a:p>
        </p:txBody>
      </p:sp>
      <p:pic>
        <p:nvPicPr>
          <p:cNvPr id="5" name="Рисунок 4" descr="http://waralbum.ru/wp-content/uploads/yapb_cache/2032.5e3yzenfdv0okg84o84s4400g.ejcuplo1l0oo0sk8c40s8osc4.th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/>
          <a:stretch/>
        </p:blipFill>
        <p:spPr bwMode="auto">
          <a:xfrm>
            <a:off x="1691680" y="2204864"/>
            <a:ext cx="5904656" cy="4278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8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21" y="1916832"/>
            <a:ext cx="3312368" cy="3456384"/>
          </a:xfrm>
        </p:spPr>
        <p:txBody>
          <a:bodyPr>
            <a:normAutofit/>
          </a:bodyPr>
          <a:lstStyle/>
          <a:p>
            <a:r>
              <a:rPr lang="ru-RU" sz="2000" dirty="0"/>
              <a:t>7 октября 1943 года в бою у села Погребная сержант </a:t>
            </a:r>
            <a:r>
              <a:rPr lang="ru-RU" sz="2000" dirty="0" err="1"/>
              <a:t>Пургин</a:t>
            </a:r>
            <a:r>
              <a:rPr lang="ru-RU" sz="2000" dirty="0"/>
              <a:t> К. С. сумел наладить бесперебойную связь при смене огневых позиций подразделений своего 1848-го истребительно-противотанкового артиллерийского полка.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754687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096524"/>
            <a:ext cx="489129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000" dirty="0"/>
              <a:t>Указом Президиума Верховного Совета СССР от 26 октября 1943 года за образцовое выполнение боевых заданий командования на фронте и проявленные при этом мужество и героизм сержанту </a:t>
            </a:r>
            <a:r>
              <a:rPr lang="ru-RU" sz="2000" dirty="0" err="1"/>
              <a:t>Пургину</a:t>
            </a:r>
            <a:r>
              <a:rPr lang="ru-RU" sz="2000" dirty="0"/>
              <a:t> Кузьме Степановичу было присвоено звание </a:t>
            </a:r>
          </a:p>
          <a:p>
            <a:pPr marL="0" indent="0">
              <a:buNone/>
            </a:pPr>
            <a:r>
              <a:rPr lang="ru-RU" sz="2000" b="1" dirty="0"/>
              <a:t>Героя Советского Союза </a:t>
            </a:r>
            <a:r>
              <a:rPr lang="ru-RU" sz="2000" dirty="0"/>
              <a:t>(медаль № 1395).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55077"/>
            <a:ext cx="973737" cy="183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309937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02" y="620688"/>
            <a:ext cx="8964488" cy="17281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  Герой-связист </a:t>
            </a:r>
            <a:r>
              <a:rPr lang="ru-RU" sz="2000" dirty="0"/>
              <a:t>продолжал боевые действия против врага по освобождению Украины, а затем на территории Румынии.</a:t>
            </a:r>
          </a:p>
          <a:p>
            <a:pPr marL="0" indent="0">
              <a:buNone/>
            </a:pPr>
            <a:r>
              <a:rPr lang="ru-RU" sz="2000" dirty="0"/>
              <a:t>       12 октября 1944 года он пал смертью храбрых в бою за столицу Трансильвании румынский город </a:t>
            </a:r>
            <a:r>
              <a:rPr lang="ru-RU" sz="2000" dirty="0" err="1"/>
              <a:t>Клуж</a:t>
            </a:r>
            <a:r>
              <a:rPr lang="ru-RU" sz="2000" dirty="0"/>
              <a:t>. Похоронен К. </a:t>
            </a:r>
            <a:r>
              <a:rPr lang="ru-RU" sz="2000" dirty="0" err="1"/>
              <a:t>Пургин</a:t>
            </a:r>
            <a:r>
              <a:rPr lang="ru-RU" sz="2000" dirty="0"/>
              <a:t> был в румынской деревне Влаха.</a:t>
            </a:r>
          </a:p>
          <a:p>
            <a:endParaRPr lang="ru-RU" dirty="0"/>
          </a:p>
        </p:txBody>
      </p:sp>
      <p:pic>
        <p:nvPicPr>
          <p:cNvPr id="4" name="Рисунок 3" descr="http://mtdata.ru/u11/photo9048/20624497242-0/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5804"/>
            <a:ext cx="4248472" cy="38915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-конечная звезда 4"/>
          <p:cNvSpPr/>
          <p:nvPr/>
        </p:nvSpPr>
        <p:spPr>
          <a:xfrm rot="10971736" flipV="1">
            <a:off x="1414458" y="3488972"/>
            <a:ext cx="301643" cy="302396"/>
          </a:xfrm>
          <a:prstGeom prst="star5">
            <a:avLst>
              <a:gd name="adj" fmla="val 1405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Ольга\Desktop\МОЕ 2\Герои земляки\000003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6" t="1904" r="2130" b="39206"/>
          <a:stretch/>
        </p:blipFill>
        <p:spPr bwMode="auto">
          <a:xfrm>
            <a:off x="4483876" y="2060848"/>
            <a:ext cx="459377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 b="2256"/>
          <a:stretch/>
        </p:blipFill>
        <p:spPr bwMode="auto">
          <a:xfrm>
            <a:off x="1979712" y="-1"/>
            <a:ext cx="5112568" cy="67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59500" b="2256"/>
          <a:stretch/>
        </p:blipFill>
        <p:spPr bwMode="auto">
          <a:xfrm>
            <a:off x="-357222" y="0"/>
            <a:ext cx="9721116" cy="571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365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Наши земляки   Герои Советского Союза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Советского Союза  наши земляки</dc:title>
  <dc:creator>Ольга</dc:creator>
  <cp:lastModifiedBy>admin</cp:lastModifiedBy>
  <cp:revision>32</cp:revision>
  <dcterms:created xsi:type="dcterms:W3CDTF">2016-12-09T16:53:10Z</dcterms:created>
  <dcterms:modified xsi:type="dcterms:W3CDTF">2020-05-07T04:45:13Z</dcterms:modified>
</cp:coreProperties>
</file>